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8" r:id="rId4"/>
    <p:sldId id="259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6" r:id="rId21"/>
    <p:sldId id="274" r:id="rId22"/>
    <p:sldId id="2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76AAF-645F-5DEB-B764-B245C00F66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EE2109-CB53-01BC-D67B-136C5D9923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DE4F4-6F8D-D0B1-C8AA-1D50BD550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55D7A-1508-864F-8FE5-28D09165493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EDEC3-1B3A-AAD8-FC0A-96FD3DC5C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EB11D-C3D7-EAFA-CD6A-E922F523E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F4B37-B7E9-B346-98F6-248EDBF85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83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883B9-F29E-DE8D-C7C9-F98A0FDE3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FCEA2-B614-ADC6-DD65-E40F8B9F2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DD562-5481-AB88-45B3-5C3DBD4C8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55D7A-1508-864F-8FE5-28D09165493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4BC39-148D-21E0-5A6C-73208AEF9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2361B-08B8-DB1D-EF3F-78F4F2B8D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F4B37-B7E9-B346-98F6-248EDBF85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01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3AEAA-859B-D54C-A4E7-E8024B582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3CBC4A-7ECA-361D-B518-0B6DEA5D5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EAA4F-14B6-610D-7115-C9F45CA86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55D7A-1508-864F-8FE5-28D09165493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A829F-0C37-F6FD-BEE4-B75AC5483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C8100-275C-7F5D-FEC1-CBAF918F9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F4B37-B7E9-B346-98F6-248EDBF85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03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FA615-C914-80AB-1D22-516AEEF8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6C171-0D1E-90D3-FCCF-28FDB1E1E9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2BF491-05F4-7D81-A8F1-06C43FA1AE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DEA3AD-EF49-4061-042C-0607C9ABF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55D7A-1508-864F-8FE5-28D09165493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537B02-4801-4B84-56DB-1E9A51ED1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D21A2C-015D-D861-86D9-C251D716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F4B37-B7E9-B346-98F6-248EDBF85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1A955-3698-5DB3-680F-73E1FB303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5D11-5614-1F63-A115-A02238C42F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94A6EC-9549-DFAF-3CAC-56ED68333B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EDAEF-08D5-4466-58CB-E369A126F2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97E4DD-F942-68FF-9A4C-3E9837137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99D9BE-1C76-760C-6AAE-023706B2E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55D7A-1508-864F-8FE5-28D09165493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35E183-86F6-304D-1609-C05E42CF1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3E4C58-9287-4AB0-8A31-370CFD82A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F4B37-B7E9-B346-98F6-248EDBF85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74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3647B-145A-2D3D-726E-9556A789E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41C158-D6E2-047E-15A8-4DA2E9152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55D7A-1508-864F-8FE5-28D09165493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56A452-EAE5-0660-E129-6209B2B8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38D8C1-B378-8E73-41AA-66EEC5BC7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F4B37-B7E9-B346-98F6-248EDBF85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55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22B127-0E0C-EC02-7260-9CD3F9480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55D7A-1508-864F-8FE5-28D09165493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94BAFE-FAF1-9FF2-0CE0-E8D1628F6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EBB804-E886-C1C8-A251-59B21D305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F4B37-B7E9-B346-98F6-248EDBF85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266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9AFA-A028-F24D-92B7-82781DA95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0541F-8CAD-37BF-DD44-D2B30A38F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B14D4-6DFE-366D-7D03-2DAC00866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4F63E-AF5F-E003-E4D2-5658B0D3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55D7A-1508-864F-8FE5-28D09165493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1F8E53-7358-8784-6477-F67B8EA67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4517B-C6A7-6842-AEA1-AFFE70832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F4B37-B7E9-B346-98F6-248EDBF85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87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BEB07-72DA-01E9-2C1D-8A599FCF0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A3DC29-DC06-CDC0-B1DA-F8C0127EB4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AFAC5-BBD5-C064-2928-0BE176687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446ECB-1A9D-A552-DA1A-A2B8B4486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55D7A-1508-864F-8FE5-28D09165493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9FA854-BDDF-938F-270C-2F45C141F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CAA94E-21D0-10DC-49DA-3E679867D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F4B37-B7E9-B346-98F6-248EDBF85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43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B2469-DA86-189C-0229-A18C5B5DA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B3B425-EF1C-5BA5-F7A6-CFA4EA2A43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2CCC66-8F23-6C6D-08A6-255795B07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55D7A-1508-864F-8FE5-28D09165493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56924-303C-3785-7CCE-E45FEE645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EA20B5-3CB6-A78A-2E1A-283E438A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F4B37-B7E9-B346-98F6-248EDBF85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70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DC24FE-6CE4-935C-3064-C817151F06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4C5E40-4896-B6DB-4EE7-EB50A1D97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CD023-C7F7-4A17-9666-73273B016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55D7A-1508-864F-8FE5-28D09165493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4DDEE-1803-33B0-E1E0-8DB62385E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CB9C4-B759-1FE5-1A19-78062E11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F4B37-B7E9-B346-98F6-248EDBF85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603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D40EF4-A7F9-2315-B219-77274DAB1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4EBD3-400E-89C4-900E-5E6646F4A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59254-AB3C-B013-64ED-5C2BD49E4A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55D7A-1508-864F-8FE5-28D09165493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43B10-5396-F870-F9EB-E390508323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0C3BF-5D36-2104-1CBC-6BD6EA19E8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F4B37-B7E9-B346-98F6-248EDBF85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20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FD4C9-91C2-4F74-1A43-B3EF005D92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7ED822-6782-6FEE-2672-D178E10DD1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690DB7-35E6-DECA-0AE1-D27FFA676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695" y="-185552"/>
            <a:ext cx="13137078" cy="7335486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5284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ED2E-F54A-23B5-9B85-A14D7A001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0809"/>
            <a:ext cx="10515600" cy="2368281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DEEE2-CA7F-93D1-0FC2-939B748E7BF5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156715">
            <a:off x="1035285" y="1596422"/>
            <a:ext cx="9797185" cy="2735852"/>
          </a:xfrm>
        </p:spPr>
        <p:txBody>
          <a:bodyPr>
            <a:normAutofit/>
          </a:bodyPr>
          <a:lstStyle/>
          <a:p>
            <a:r>
              <a:rPr lang="en-US" sz="9600" b="1" dirty="0">
                <a:solidFill>
                  <a:schemeClr val="accent5"/>
                </a:solidFill>
              </a:rPr>
              <a:t>Indus valley civilization </a:t>
            </a:r>
          </a:p>
        </p:txBody>
      </p:sp>
    </p:spTree>
    <p:extLst>
      <p:ext uri="{BB962C8B-B14F-4D97-AF65-F5344CB8AC3E}">
        <p14:creationId xmlns:p14="http://schemas.microsoft.com/office/powerpoint/2010/main" val="2824107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592FE-140C-62B2-FC81-0814BFB7C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F15EE62-D382-B813-7C99-EF93874A66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60"/>
            <a:ext cx="12192000" cy="6821039"/>
          </a:xfrm>
        </p:spPr>
      </p:pic>
    </p:spTree>
    <p:extLst>
      <p:ext uri="{BB962C8B-B14F-4D97-AF65-F5344CB8AC3E}">
        <p14:creationId xmlns:p14="http://schemas.microsoft.com/office/powerpoint/2010/main" val="356671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69ECC-10CB-29BD-6117-AF285E810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6C46B7-B1AD-0666-C865-CD804F6338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23247" cy="6923922"/>
          </a:xfrm>
        </p:spPr>
      </p:pic>
    </p:spTree>
    <p:extLst>
      <p:ext uri="{BB962C8B-B14F-4D97-AF65-F5344CB8AC3E}">
        <p14:creationId xmlns:p14="http://schemas.microsoft.com/office/powerpoint/2010/main" val="1461137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195A8-E93C-C149-48FE-3B5A263D2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524A5A5-32BE-90D3-C84E-833663D746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7947" y="1"/>
            <a:ext cx="14426601" cy="6858000"/>
          </a:xfrm>
        </p:spPr>
      </p:pic>
    </p:spTree>
    <p:extLst>
      <p:ext uri="{BB962C8B-B14F-4D97-AF65-F5344CB8AC3E}">
        <p14:creationId xmlns:p14="http://schemas.microsoft.com/office/powerpoint/2010/main" val="623527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9F59C-58DF-DD7E-5B6D-6C4CF2915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1174DF6-F231-632A-7A96-C9695E624D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1" y="-98962"/>
            <a:ext cx="12105409" cy="6803571"/>
          </a:xfrm>
        </p:spPr>
      </p:pic>
    </p:spTree>
    <p:extLst>
      <p:ext uri="{BB962C8B-B14F-4D97-AF65-F5344CB8AC3E}">
        <p14:creationId xmlns:p14="http://schemas.microsoft.com/office/powerpoint/2010/main" val="590018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5D35D-F0DB-BC5A-66EE-D5CBC9F6A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9ED0AF7-0179-7C17-FC0B-DDAAD2D797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1" y="98961"/>
            <a:ext cx="12271169" cy="6630390"/>
          </a:xfrm>
        </p:spPr>
      </p:pic>
    </p:spTree>
    <p:extLst>
      <p:ext uri="{BB962C8B-B14F-4D97-AF65-F5344CB8AC3E}">
        <p14:creationId xmlns:p14="http://schemas.microsoft.com/office/powerpoint/2010/main" val="3482909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378DA-2344-4ABE-4D57-61D87E81C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64267A-3BD7-96C7-B747-0DC5AC0498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675" y="1"/>
            <a:ext cx="13396232" cy="7294844"/>
          </a:xfrm>
        </p:spPr>
      </p:pic>
    </p:spTree>
    <p:extLst>
      <p:ext uri="{BB962C8B-B14F-4D97-AF65-F5344CB8AC3E}">
        <p14:creationId xmlns:p14="http://schemas.microsoft.com/office/powerpoint/2010/main" val="3737990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9244D-4F68-3A20-8A25-1A3BCB29E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117C206-0FB0-C508-8091-068361F3CA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444350" cy="6955339"/>
          </a:xfrm>
        </p:spPr>
      </p:pic>
    </p:spTree>
    <p:extLst>
      <p:ext uri="{BB962C8B-B14F-4D97-AF65-F5344CB8AC3E}">
        <p14:creationId xmlns:p14="http://schemas.microsoft.com/office/powerpoint/2010/main" val="2815555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70A2E-BE23-030B-C60F-4A8F30A1E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1154881-4104-AC0B-3E95-ED1B6BAE25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7060358"/>
          </a:xfrm>
        </p:spPr>
      </p:pic>
    </p:spTree>
    <p:extLst>
      <p:ext uri="{BB962C8B-B14F-4D97-AF65-F5344CB8AC3E}">
        <p14:creationId xmlns:p14="http://schemas.microsoft.com/office/powerpoint/2010/main" val="3598846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475E0-930A-710A-763C-148F74E4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826D306-2825-1382-C610-2700E10949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253" y="-284513"/>
            <a:ext cx="12501253" cy="7298376"/>
          </a:xfrm>
        </p:spPr>
      </p:pic>
    </p:spTree>
    <p:extLst>
      <p:ext uri="{BB962C8B-B14F-4D97-AF65-F5344CB8AC3E}">
        <p14:creationId xmlns:p14="http://schemas.microsoft.com/office/powerpoint/2010/main" val="1680338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B6CD6-7D68-4C43-EE48-B7BD6AC02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2F36495-4468-5906-032E-E654A1CF2B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2955"/>
            <a:ext cx="12192000" cy="7290955"/>
          </a:xfrm>
        </p:spPr>
      </p:pic>
    </p:spTree>
    <p:extLst>
      <p:ext uri="{BB962C8B-B14F-4D97-AF65-F5344CB8AC3E}">
        <p14:creationId xmlns:p14="http://schemas.microsoft.com/office/powerpoint/2010/main" val="711684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25CB1-F599-B396-2513-06C6BF070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47F35CF-81C5-3567-64D5-E37D002764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9254"/>
            <a:ext cx="12481461" cy="7167253"/>
          </a:xfrm>
        </p:spPr>
      </p:pic>
    </p:spTree>
    <p:extLst>
      <p:ext uri="{BB962C8B-B14F-4D97-AF65-F5344CB8AC3E}">
        <p14:creationId xmlns:p14="http://schemas.microsoft.com/office/powerpoint/2010/main" val="944502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543ED-AB80-7B4F-CF72-6868DEDAE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0358AC1-17E3-0D8D-F978-E5E494B2F6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2861680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C9E0C-4B68-F083-7A1B-0C46BE5D5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7822C0-7B03-03F3-2D8F-D07D6F497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37557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256EE-20E4-E505-4A3A-A084546D0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83027A9-C09D-9102-F655-B861B8C9B3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754090"/>
          </a:xfrm>
        </p:spPr>
      </p:pic>
    </p:spTree>
    <p:extLst>
      <p:ext uri="{BB962C8B-B14F-4D97-AF65-F5344CB8AC3E}">
        <p14:creationId xmlns:p14="http://schemas.microsoft.com/office/powerpoint/2010/main" val="3532612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FA8DD-9946-312D-27F4-769BD611C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FF3A37D-F7B5-DE9B-878E-228EEA8A4F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704610"/>
          </a:xfrm>
        </p:spPr>
      </p:pic>
    </p:spTree>
    <p:extLst>
      <p:ext uri="{BB962C8B-B14F-4D97-AF65-F5344CB8AC3E}">
        <p14:creationId xmlns:p14="http://schemas.microsoft.com/office/powerpoint/2010/main" val="31110185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AFD6D-D7BF-4CB3-7F2C-A72C478A5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B55D53B-AAD0-962F-DEF7-12AFFFBEA0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7999"/>
          </a:xfrm>
        </p:spPr>
      </p:pic>
    </p:spTree>
    <p:extLst>
      <p:ext uri="{BB962C8B-B14F-4D97-AF65-F5344CB8AC3E}">
        <p14:creationId xmlns:p14="http://schemas.microsoft.com/office/powerpoint/2010/main" val="3700450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BFDE5-17D1-7C1F-69ED-7F834CF90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38ADCF0-A0F1-7989-8216-8F90FF45EF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7524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43F5-692D-D920-AA80-361196C96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C35F5-E917-6335-CD6F-EEDC38734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602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86D58-5535-23D0-128F-32A324CAA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33C403E-C769-F830-0445-34564B3AE8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989123"/>
          </a:xfrm>
        </p:spPr>
      </p:pic>
    </p:spTree>
    <p:extLst>
      <p:ext uri="{BB962C8B-B14F-4D97-AF65-F5344CB8AC3E}">
        <p14:creationId xmlns:p14="http://schemas.microsoft.com/office/powerpoint/2010/main" val="4122539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76A09-A548-11E1-12D3-B7ACFA6E0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FF45D71-C1B8-6725-424E-E3AF8864D6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590" y="-1"/>
            <a:ext cx="12382500" cy="675409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1091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Guest User</dc:creator>
  <cp:lastModifiedBy>Guest User</cp:lastModifiedBy>
  <cp:revision>4</cp:revision>
  <dcterms:created xsi:type="dcterms:W3CDTF">2023-10-10T17:02:03Z</dcterms:created>
  <dcterms:modified xsi:type="dcterms:W3CDTF">2023-10-10T17:34:19Z</dcterms:modified>
</cp:coreProperties>
</file>